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6" r:id="rId2"/>
  </p:sldMasterIdLst>
  <p:notesMasterIdLst>
    <p:notesMasterId r:id="rId4"/>
  </p:notesMasterIdLst>
  <p:sldIdLst>
    <p:sldId id="274" r:id="rId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p:cViewPr varScale="1">
        <p:scale>
          <a:sx n="46" d="100"/>
          <a:sy n="46" d="100"/>
        </p:scale>
        <p:origin x="-1253"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4/11/2014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C93EEEB-84E1-4BF0-AADE-AF85235013D9}" type="datetimeFigureOut">
              <a:rPr lang="th-TH" smtClean="0">
                <a:solidFill>
                  <a:srgbClr val="DBF5F9">
                    <a:shade val="90000"/>
                  </a:srgbClr>
                </a:solidFill>
              </a:rPr>
              <a:pPr/>
              <a:t>11/04/57</a:t>
            </a:fld>
            <a:endParaRPr lang="th-TH">
              <a:solidFill>
                <a:srgbClr val="DBF5F9">
                  <a:shade val="90000"/>
                </a:srgbClr>
              </a:solidFill>
            </a:endParaRPr>
          </a:p>
        </p:txBody>
      </p:sp>
      <p:sp>
        <p:nvSpPr>
          <p:cNvPr id="19" name="Footer Placeholder 18"/>
          <p:cNvSpPr>
            <a:spLocks noGrp="1"/>
          </p:cNvSpPr>
          <p:nvPr>
            <p:ph type="ftr" sz="quarter" idx="11"/>
          </p:nvPr>
        </p:nvSpPr>
        <p:spPr/>
        <p:txBody>
          <a:bodyPr/>
          <a:lstStyle/>
          <a:p>
            <a:endParaRPr lang="th-TH">
              <a:solidFill>
                <a:srgbClr val="DBF5F9">
                  <a:shade val="90000"/>
                </a:srgbClr>
              </a:solidFill>
            </a:endParaRPr>
          </a:p>
        </p:txBody>
      </p:sp>
      <p:sp>
        <p:nvSpPr>
          <p:cNvPr id="27" name="Slide Number Placeholder 26"/>
          <p:cNvSpPr>
            <a:spLocks noGrp="1"/>
          </p:cNvSpPr>
          <p:nvPr>
            <p:ph type="sldNum" sz="quarter" idx="12"/>
          </p:nvPr>
        </p:nvSpPr>
        <p:spPr/>
        <p:txBody>
          <a:bodyPr/>
          <a:lstStyle/>
          <a:p>
            <a:fld id="{0E1D3E76-2C5F-4DA4-B44B-4011F8E053D7}" type="slidenum">
              <a:rPr lang="th-TH" smtClean="0">
                <a:solidFill>
                  <a:srgbClr val="DBF5F9">
                    <a:shade val="90000"/>
                  </a:srgbClr>
                </a:solidFill>
              </a:rPr>
              <a:pPr/>
              <a:t>‹#›</a:t>
            </a:fld>
            <a:endParaRPr lang="th-TH">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93EEEB-84E1-4BF0-AADE-AF85235013D9}" type="datetimeFigureOut">
              <a:rPr lang="th-TH" smtClean="0">
                <a:solidFill>
                  <a:srgbClr val="04617B">
                    <a:shade val="90000"/>
                  </a:srgbClr>
                </a:solidFill>
              </a:rPr>
              <a:pPr/>
              <a:t>11/04/57</a:t>
            </a:fld>
            <a:endParaRPr lang="th-TH">
              <a:solidFill>
                <a:srgbClr val="04617B">
                  <a:shade val="90000"/>
                </a:srgbClr>
              </a:solidFill>
            </a:endParaRPr>
          </a:p>
        </p:txBody>
      </p:sp>
      <p:sp>
        <p:nvSpPr>
          <p:cNvPr id="5" name="Footer Placeholder 4"/>
          <p:cNvSpPr>
            <a:spLocks noGrp="1"/>
          </p:cNvSpPr>
          <p:nvPr>
            <p:ph type="ftr" sz="quarter" idx="11"/>
          </p:nvPr>
        </p:nvSpPr>
        <p:spPr/>
        <p:txBody>
          <a:bodyPr/>
          <a:lstStyle/>
          <a:p>
            <a:endParaRPr lang="th-TH">
              <a:solidFill>
                <a:srgbClr val="04617B">
                  <a:shade val="90000"/>
                </a:srgbClr>
              </a:solidFill>
            </a:endParaRPr>
          </a:p>
        </p:txBody>
      </p:sp>
      <p:sp>
        <p:nvSpPr>
          <p:cNvPr id="6" name="Slide Number Placeholder 5"/>
          <p:cNvSpPr>
            <a:spLocks noGrp="1"/>
          </p:cNvSpPr>
          <p:nvPr>
            <p:ph type="sldNum" sz="quarter" idx="12"/>
          </p:nvPr>
        </p:nvSpPr>
        <p:spPr/>
        <p:txBody>
          <a:bodyPr/>
          <a:lstStyle/>
          <a:p>
            <a:fld id="{0E1D3E76-2C5F-4DA4-B44B-4011F8E053D7}" type="slidenum">
              <a:rPr lang="th-TH" smtClean="0">
                <a:solidFill>
                  <a:srgbClr val="04617B">
                    <a:shade val="90000"/>
                  </a:srgbClr>
                </a:solidFill>
              </a:rPr>
              <a:pPr/>
              <a:t>‹#›</a:t>
            </a:fld>
            <a:endParaRPr lang="th-TH">
              <a:solidFill>
                <a:srgbClr val="04617B">
                  <a:shade val="9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93EEEB-84E1-4BF0-AADE-AF85235013D9}" type="datetimeFigureOut">
              <a:rPr lang="th-TH" smtClean="0">
                <a:solidFill>
                  <a:srgbClr val="04617B">
                    <a:shade val="90000"/>
                  </a:srgbClr>
                </a:solidFill>
              </a:rPr>
              <a:pPr/>
              <a:t>11/04/57</a:t>
            </a:fld>
            <a:endParaRPr lang="th-TH">
              <a:solidFill>
                <a:srgbClr val="04617B">
                  <a:shade val="90000"/>
                </a:srgbClr>
              </a:solidFill>
            </a:endParaRPr>
          </a:p>
        </p:txBody>
      </p:sp>
      <p:sp>
        <p:nvSpPr>
          <p:cNvPr id="5" name="Footer Placeholder 4"/>
          <p:cNvSpPr>
            <a:spLocks noGrp="1"/>
          </p:cNvSpPr>
          <p:nvPr>
            <p:ph type="ftr" sz="quarter" idx="11"/>
          </p:nvPr>
        </p:nvSpPr>
        <p:spPr/>
        <p:txBody>
          <a:bodyPr/>
          <a:lstStyle/>
          <a:p>
            <a:endParaRPr lang="th-TH">
              <a:solidFill>
                <a:srgbClr val="04617B">
                  <a:shade val="90000"/>
                </a:srgbClr>
              </a:solidFill>
            </a:endParaRPr>
          </a:p>
        </p:txBody>
      </p:sp>
      <p:sp>
        <p:nvSpPr>
          <p:cNvPr id="6" name="Slide Number Placeholder 5"/>
          <p:cNvSpPr>
            <a:spLocks noGrp="1"/>
          </p:cNvSpPr>
          <p:nvPr>
            <p:ph type="sldNum" sz="quarter" idx="12"/>
          </p:nvPr>
        </p:nvSpPr>
        <p:spPr/>
        <p:txBody>
          <a:bodyPr/>
          <a:lstStyle/>
          <a:p>
            <a:fld id="{0E1D3E76-2C5F-4DA4-B44B-4011F8E053D7}" type="slidenum">
              <a:rPr lang="th-TH" smtClean="0">
                <a:solidFill>
                  <a:srgbClr val="04617B">
                    <a:shade val="90000"/>
                  </a:srgbClr>
                </a:solidFill>
              </a:rPr>
              <a:pPr/>
              <a:t>‹#›</a:t>
            </a:fld>
            <a:endParaRPr lang="th-TH">
              <a:solidFill>
                <a:srgbClr val="04617B">
                  <a:shade val="9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93EEEB-84E1-4BF0-AADE-AF85235013D9}" type="datetimeFigureOut">
              <a:rPr lang="th-TH" smtClean="0">
                <a:solidFill>
                  <a:srgbClr val="04617B">
                    <a:shade val="90000"/>
                  </a:srgbClr>
                </a:solidFill>
              </a:rPr>
              <a:pPr/>
              <a:t>11/04/57</a:t>
            </a:fld>
            <a:endParaRPr lang="th-TH">
              <a:solidFill>
                <a:srgbClr val="04617B">
                  <a:shade val="90000"/>
                </a:srgbClr>
              </a:solidFill>
            </a:endParaRPr>
          </a:p>
        </p:txBody>
      </p:sp>
      <p:sp>
        <p:nvSpPr>
          <p:cNvPr id="5" name="Footer Placeholder 4"/>
          <p:cNvSpPr>
            <a:spLocks noGrp="1"/>
          </p:cNvSpPr>
          <p:nvPr>
            <p:ph type="ftr" sz="quarter" idx="11"/>
          </p:nvPr>
        </p:nvSpPr>
        <p:spPr/>
        <p:txBody>
          <a:bodyPr/>
          <a:lstStyle/>
          <a:p>
            <a:endParaRPr lang="th-TH">
              <a:solidFill>
                <a:srgbClr val="04617B">
                  <a:shade val="90000"/>
                </a:srgbClr>
              </a:solidFill>
            </a:endParaRPr>
          </a:p>
        </p:txBody>
      </p:sp>
      <p:sp>
        <p:nvSpPr>
          <p:cNvPr id="6" name="Slide Number Placeholder 5"/>
          <p:cNvSpPr>
            <a:spLocks noGrp="1"/>
          </p:cNvSpPr>
          <p:nvPr>
            <p:ph type="sldNum" sz="quarter" idx="12"/>
          </p:nvPr>
        </p:nvSpPr>
        <p:spPr/>
        <p:txBody>
          <a:bodyPr/>
          <a:lstStyle/>
          <a:p>
            <a:fld id="{0E1D3E76-2C5F-4DA4-B44B-4011F8E053D7}" type="slidenum">
              <a:rPr lang="th-TH" smtClean="0">
                <a:solidFill>
                  <a:srgbClr val="04617B">
                    <a:shade val="90000"/>
                  </a:srgbClr>
                </a:solidFill>
              </a:rPr>
              <a:pPr/>
              <a:t>‹#›</a:t>
            </a:fld>
            <a:endParaRPr lang="th-TH">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93EEEB-84E1-4BF0-AADE-AF85235013D9}" type="datetimeFigureOut">
              <a:rPr lang="th-TH" smtClean="0">
                <a:solidFill>
                  <a:srgbClr val="DBF5F9">
                    <a:shade val="90000"/>
                  </a:srgbClr>
                </a:solidFill>
              </a:rPr>
              <a:pPr/>
              <a:t>11/04/57</a:t>
            </a:fld>
            <a:endParaRPr lang="th-TH">
              <a:solidFill>
                <a:srgbClr val="DBF5F9">
                  <a:shade val="90000"/>
                </a:srgbClr>
              </a:solidFill>
            </a:endParaRPr>
          </a:p>
        </p:txBody>
      </p:sp>
      <p:sp>
        <p:nvSpPr>
          <p:cNvPr id="5" name="Footer Placeholder 4"/>
          <p:cNvSpPr>
            <a:spLocks noGrp="1"/>
          </p:cNvSpPr>
          <p:nvPr>
            <p:ph type="ftr" sz="quarter" idx="11"/>
          </p:nvPr>
        </p:nvSpPr>
        <p:spPr/>
        <p:txBody>
          <a:bodyPr/>
          <a:lstStyle/>
          <a:p>
            <a:endParaRPr lang="th-TH">
              <a:solidFill>
                <a:srgbClr val="DBF5F9">
                  <a:shade val="90000"/>
                </a:srgbClr>
              </a:solidFill>
            </a:endParaRPr>
          </a:p>
        </p:txBody>
      </p:sp>
      <p:sp>
        <p:nvSpPr>
          <p:cNvPr id="6" name="Slide Number Placeholder 5"/>
          <p:cNvSpPr>
            <a:spLocks noGrp="1"/>
          </p:cNvSpPr>
          <p:nvPr>
            <p:ph type="sldNum" sz="quarter" idx="12"/>
          </p:nvPr>
        </p:nvSpPr>
        <p:spPr/>
        <p:txBody>
          <a:bodyPr/>
          <a:lstStyle/>
          <a:p>
            <a:fld id="{0E1D3E76-2C5F-4DA4-B44B-4011F8E053D7}" type="slidenum">
              <a:rPr lang="th-TH" smtClean="0">
                <a:solidFill>
                  <a:srgbClr val="DBF5F9">
                    <a:shade val="90000"/>
                  </a:srgbClr>
                </a:solidFill>
              </a:rPr>
              <a:pPr/>
              <a:t>‹#›</a:t>
            </a:fld>
            <a:endParaRPr lang="th-TH">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93EEEB-84E1-4BF0-AADE-AF85235013D9}" type="datetimeFigureOut">
              <a:rPr lang="th-TH" smtClean="0">
                <a:solidFill>
                  <a:srgbClr val="04617B">
                    <a:shade val="90000"/>
                  </a:srgbClr>
                </a:solidFill>
              </a:rPr>
              <a:pPr/>
              <a:t>11/04/57</a:t>
            </a:fld>
            <a:endParaRPr lang="th-TH">
              <a:solidFill>
                <a:srgbClr val="04617B">
                  <a:shade val="90000"/>
                </a:srgbClr>
              </a:solidFill>
            </a:endParaRPr>
          </a:p>
        </p:txBody>
      </p:sp>
      <p:sp>
        <p:nvSpPr>
          <p:cNvPr id="6" name="Footer Placeholder 5"/>
          <p:cNvSpPr>
            <a:spLocks noGrp="1"/>
          </p:cNvSpPr>
          <p:nvPr>
            <p:ph type="ftr" sz="quarter" idx="11"/>
          </p:nvPr>
        </p:nvSpPr>
        <p:spPr/>
        <p:txBody>
          <a:bodyPr/>
          <a:lstStyle/>
          <a:p>
            <a:endParaRPr lang="th-TH">
              <a:solidFill>
                <a:srgbClr val="04617B">
                  <a:shade val="90000"/>
                </a:srgbClr>
              </a:solidFill>
            </a:endParaRPr>
          </a:p>
        </p:txBody>
      </p:sp>
      <p:sp>
        <p:nvSpPr>
          <p:cNvPr id="7" name="Slide Number Placeholder 6"/>
          <p:cNvSpPr>
            <a:spLocks noGrp="1"/>
          </p:cNvSpPr>
          <p:nvPr>
            <p:ph type="sldNum" sz="quarter" idx="12"/>
          </p:nvPr>
        </p:nvSpPr>
        <p:spPr/>
        <p:txBody>
          <a:bodyPr/>
          <a:lstStyle/>
          <a:p>
            <a:fld id="{0E1D3E76-2C5F-4DA4-B44B-4011F8E053D7}" type="slidenum">
              <a:rPr lang="th-TH" smtClean="0">
                <a:solidFill>
                  <a:srgbClr val="04617B">
                    <a:shade val="90000"/>
                  </a:srgbClr>
                </a:solidFill>
              </a:rPr>
              <a:pPr/>
              <a:t>‹#›</a:t>
            </a:fld>
            <a:endParaRPr lang="th-TH">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93EEEB-84E1-4BF0-AADE-AF85235013D9}" type="datetimeFigureOut">
              <a:rPr lang="th-TH" smtClean="0">
                <a:solidFill>
                  <a:srgbClr val="04617B">
                    <a:shade val="90000"/>
                  </a:srgbClr>
                </a:solidFill>
              </a:rPr>
              <a:pPr/>
              <a:t>11/04/57</a:t>
            </a:fld>
            <a:endParaRPr lang="th-TH">
              <a:solidFill>
                <a:srgbClr val="04617B">
                  <a:shade val="90000"/>
                </a:srgbClr>
              </a:solidFill>
            </a:endParaRPr>
          </a:p>
        </p:txBody>
      </p:sp>
      <p:sp>
        <p:nvSpPr>
          <p:cNvPr id="8" name="Footer Placeholder 7"/>
          <p:cNvSpPr>
            <a:spLocks noGrp="1"/>
          </p:cNvSpPr>
          <p:nvPr>
            <p:ph type="ftr" sz="quarter" idx="11"/>
          </p:nvPr>
        </p:nvSpPr>
        <p:spPr/>
        <p:txBody>
          <a:bodyPr/>
          <a:lstStyle/>
          <a:p>
            <a:endParaRPr lang="th-TH">
              <a:solidFill>
                <a:srgbClr val="04617B">
                  <a:shade val="90000"/>
                </a:srgbClr>
              </a:solidFill>
            </a:endParaRPr>
          </a:p>
        </p:txBody>
      </p:sp>
      <p:sp>
        <p:nvSpPr>
          <p:cNvPr id="9" name="Slide Number Placeholder 8"/>
          <p:cNvSpPr>
            <a:spLocks noGrp="1"/>
          </p:cNvSpPr>
          <p:nvPr>
            <p:ph type="sldNum" sz="quarter" idx="12"/>
          </p:nvPr>
        </p:nvSpPr>
        <p:spPr/>
        <p:txBody>
          <a:bodyPr/>
          <a:lstStyle/>
          <a:p>
            <a:fld id="{0E1D3E76-2C5F-4DA4-B44B-4011F8E053D7}" type="slidenum">
              <a:rPr lang="th-TH" smtClean="0">
                <a:solidFill>
                  <a:srgbClr val="04617B">
                    <a:shade val="90000"/>
                  </a:srgbClr>
                </a:solidFill>
              </a:rPr>
              <a:pPr/>
              <a:t>‹#›</a:t>
            </a:fld>
            <a:endParaRPr lang="th-TH">
              <a:solidFill>
                <a:srgbClr val="04617B">
                  <a:shade val="9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93EEEB-84E1-4BF0-AADE-AF85235013D9}" type="datetimeFigureOut">
              <a:rPr lang="th-TH" smtClean="0">
                <a:solidFill>
                  <a:srgbClr val="04617B">
                    <a:shade val="90000"/>
                  </a:srgbClr>
                </a:solidFill>
              </a:rPr>
              <a:pPr/>
              <a:t>11/04/57</a:t>
            </a:fld>
            <a:endParaRPr lang="th-TH">
              <a:solidFill>
                <a:srgbClr val="04617B">
                  <a:shade val="90000"/>
                </a:srgbClr>
              </a:solidFill>
            </a:endParaRPr>
          </a:p>
        </p:txBody>
      </p:sp>
      <p:sp>
        <p:nvSpPr>
          <p:cNvPr id="4" name="Footer Placeholder 3"/>
          <p:cNvSpPr>
            <a:spLocks noGrp="1"/>
          </p:cNvSpPr>
          <p:nvPr>
            <p:ph type="ftr" sz="quarter" idx="11"/>
          </p:nvPr>
        </p:nvSpPr>
        <p:spPr/>
        <p:txBody>
          <a:bodyPr/>
          <a:lstStyle/>
          <a:p>
            <a:endParaRPr lang="th-TH">
              <a:solidFill>
                <a:srgbClr val="04617B">
                  <a:shade val="90000"/>
                </a:srgbClr>
              </a:solidFill>
            </a:endParaRPr>
          </a:p>
        </p:txBody>
      </p:sp>
      <p:sp>
        <p:nvSpPr>
          <p:cNvPr id="5" name="Slide Number Placeholder 4"/>
          <p:cNvSpPr>
            <a:spLocks noGrp="1"/>
          </p:cNvSpPr>
          <p:nvPr>
            <p:ph type="sldNum" sz="quarter" idx="12"/>
          </p:nvPr>
        </p:nvSpPr>
        <p:spPr/>
        <p:txBody>
          <a:bodyPr/>
          <a:lstStyle/>
          <a:p>
            <a:fld id="{0E1D3E76-2C5F-4DA4-B44B-4011F8E053D7}" type="slidenum">
              <a:rPr lang="th-TH" smtClean="0">
                <a:solidFill>
                  <a:srgbClr val="04617B">
                    <a:shade val="90000"/>
                  </a:srgbClr>
                </a:solidFill>
              </a:rPr>
              <a:pPr/>
              <a:t>‹#›</a:t>
            </a:fld>
            <a:endParaRPr lang="th-TH">
              <a:solidFill>
                <a:srgbClr val="04617B">
                  <a:shade val="9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3EEEB-84E1-4BF0-AADE-AF85235013D9}" type="datetimeFigureOut">
              <a:rPr lang="th-TH" smtClean="0">
                <a:solidFill>
                  <a:srgbClr val="04617B">
                    <a:shade val="90000"/>
                  </a:srgbClr>
                </a:solidFill>
              </a:rPr>
              <a:pPr/>
              <a:t>11/04/57</a:t>
            </a:fld>
            <a:endParaRPr lang="th-TH">
              <a:solidFill>
                <a:srgbClr val="04617B">
                  <a:shade val="90000"/>
                </a:srgbClr>
              </a:solidFill>
            </a:endParaRPr>
          </a:p>
        </p:txBody>
      </p:sp>
      <p:sp>
        <p:nvSpPr>
          <p:cNvPr id="3" name="Footer Placeholder 2"/>
          <p:cNvSpPr>
            <a:spLocks noGrp="1"/>
          </p:cNvSpPr>
          <p:nvPr>
            <p:ph type="ftr" sz="quarter" idx="11"/>
          </p:nvPr>
        </p:nvSpPr>
        <p:spPr/>
        <p:txBody>
          <a:bodyPr/>
          <a:lstStyle/>
          <a:p>
            <a:endParaRPr lang="th-TH">
              <a:solidFill>
                <a:srgbClr val="04617B">
                  <a:shade val="90000"/>
                </a:srgbClr>
              </a:solidFill>
            </a:endParaRPr>
          </a:p>
        </p:txBody>
      </p:sp>
      <p:sp>
        <p:nvSpPr>
          <p:cNvPr id="4" name="Slide Number Placeholder 3"/>
          <p:cNvSpPr>
            <a:spLocks noGrp="1"/>
          </p:cNvSpPr>
          <p:nvPr>
            <p:ph type="sldNum" sz="quarter" idx="12"/>
          </p:nvPr>
        </p:nvSpPr>
        <p:spPr/>
        <p:txBody>
          <a:bodyPr/>
          <a:lstStyle/>
          <a:p>
            <a:fld id="{0E1D3E76-2C5F-4DA4-B44B-4011F8E053D7}" type="slidenum">
              <a:rPr lang="th-TH" smtClean="0">
                <a:solidFill>
                  <a:srgbClr val="04617B">
                    <a:shade val="90000"/>
                  </a:srgbClr>
                </a:solidFill>
              </a:rPr>
              <a:pPr/>
              <a:t>‹#›</a:t>
            </a:fld>
            <a:endParaRPr lang="th-TH">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93EEEB-84E1-4BF0-AADE-AF85235013D9}" type="datetimeFigureOut">
              <a:rPr lang="th-TH" smtClean="0">
                <a:solidFill>
                  <a:srgbClr val="04617B">
                    <a:shade val="90000"/>
                  </a:srgbClr>
                </a:solidFill>
              </a:rPr>
              <a:pPr/>
              <a:t>11/04/57</a:t>
            </a:fld>
            <a:endParaRPr lang="th-TH">
              <a:solidFill>
                <a:srgbClr val="04617B">
                  <a:shade val="90000"/>
                </a:srgbClr>
              </a:solidFill>
            </a:endParaRPr>
          </a:p>
        </p:txBody>
      </p:sp>
      <p:sp>
        <p:nvSpPr>
          <p:cNvPr id="6" name="Footer Placeholder 5"/>
          <p:cNvSpPr>
            <a:spLocks noGrp="1"/>
          </p:cNvSpPr>
          <p:nvPr>
            <p:ph type="ftr" sz="quarter" idx="11"/>
          </p:nvPr>
        </p:nvSpPr>
        <p:spPr/>
        <p:txBody>
          <a:bodyPr/>
          <a:lstStyle/>
          <a:p>
            <a:endParaRPr lang="th-TH">
              <a:solidFill>
                <a:srgbClr val="04617B">
                  <a:shade val="90000"/>
                </a:srgbClr>
              </a:solidFill>
            </a:endParaRPr>
          </a:p>
        </p:txBody>
      </p:sp>
      <p:sp>
        <p:nvSpPr>
          <p:cNvPr id="7" name="Slide Number Placeholder 6"/>
          <p:cNvSpPr>
            <a:spLocks noGrp="1"/>
          </p:cNvSpPr>
          <p:nvPr>
            <p:ph type="sldNum" sz="quarter" idx="12"/>
          </p:nvPr>
        </p:nvSpPr>
        <p:spPr/>
        <p:txBody>
          <a:bodyPr/>
          <a:lstStyle/>
          <a:p>
            <a:fld id="{0E1D3E76-2C5F-4DA4-B44B-4011F8E053D7}" type="slidenum">
              <a:rPr lang="th-TH" smtClean="0">
                <a:solidFill>
                  <a:srgbClr val="04617B">
                    <a:shade val="90000"/>
                  </a:srgbClr>
                </a:solidFill>
              </a:rPr>
              <a:pPr/>
              <a:t>‹#›</a:t>
            </a:fld>
            <a:endParaRPr lang="th-TH">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280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280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93EEEB-84E1-4BF0-AADE-AF85235013D9}" type="datetimeFigureOut">
              <a:rPr lang="th-TH" smtClean="0">
                <a:solidFill>
                  <a:srgbClr val="04617B">
                    <a:shade val="90000"/>
                  </a:srgbClr>
                </a:solidFill>
              </a:rPr>
              <a:pPr/>
              <a:t>11/04/57</a:t>
            </a:fld>
            <a:endParaRPr lang="th-TH">
              <a:solidFill>
                <a:srgbClr val="04617B">
                  <a:shade val="90000"/>
                </a:srgbClr>
              </a:solidFill>
            </a:endParaRPr>
          </a:p>
        </p:txBody>
      </p:sp>
      <p:sp>
        <p:nvSpPr>
          <p:cNvPr id="6" name="Footer Placeholder 5"/>
          <p:cNvSpPr>
            <a:spLocks noGrp="1"/>
          </p:cNvSpPr>
          <p:nvPr>
            <p:ph type="ftr" sz="quarter" idx="11"/>
          </p:nvPr>
        </p:nvSpPr>
        <p:spPr/>
        <p:txBody>
          <a:bodyPr/>
          <a:lstStyle/>
          <a:p>
            <a:endParaRPr lang="th-TH">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E1D3E76-2C5F-4DA4-B44B-4011F8E053D7}" type="slidenum">
              <a:rPr lang="th-TH" smtClean="0">
                <a:solidFill>
                  <a:srgbClr val="04617B">
                    <a:shade val="90000"/>
                  </a:srgbClr>
                </a:solidFill>
              </a:rPr>
              <a:pPr/>
              <a:t>‹#›</a:t>
            </a:fld>
            <a:endParaRPr lang="th-TH">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280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2800">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280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280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93EEEB-84E1-4BF0-AADE-AF85235013D9}" type="datetimeFigureOut">
              <a:rPr lang="th-TH" smtClean="0">
                <a:solidFill>
                  <a:srgbClr val="04617B">
                    <a:shade val="90000"/>
                  </a:srgbClr>
                </a:solidFill>
              </a:rPr>
              <a:pPr/>
              <a:t>11/04/57</a:t>
            </a:fld>
            <a:endParaRPr lang="th-TH">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h-TH">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E1D3E76-2C5F-4DA4-B44B-4011F8E053D7}" type="slidenum">
              <a:rPr lang="th-TH" smtClean="0">
                <a:solidFill>
                  <a:srgbClr val="04617B">
                    <a:shade val="90000"/>
                  </a:srgbClr>
                </a:solidFill>
              </a:rPr>
              <a:pPr/>
              <a:t>‹#›</a:t>
            </a:fld>
            <a:endParaRPr lang="th-TH">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280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2800">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will co-ordinate the AEC?</a:t>
            </a:r>
            <a:endParaRPr lang="en-US" dirty="0"/>
          </a:p>
        </p:txBody>
      </p:sp>
      <p:pic>
        <p:nvPicPr>
          <p:cNvPr id="4" name="Content Placeholder 3" descr="Photo at NTS.png"/>
          <p:cNvPicPr>
            <a:picLocks noGrp="1" noChangeAspect="1"/>
          </p:cNvPicPr>
          <p:nvPr>
            <p:ph idx="1"/>
          </p:nvPr>
        </p:nvPicPr>
        <p:blipFill>
          <a:blip r:embed="rId3" cstate="print"/>
          <a:stretch>
            <a:fillRect/>
          </a:stretch>
        </p:blipFill>
        <p:spPr>
          <a:xfrm>
            <a:off x="539552" y="2060848"/>
            <a:ext cx="2133600" cy="2476500"/>
          </a:xfrm>
        </p:spPr>
      </p:pic>
      <p:sp>
        <p:nvSpPr>
          <p:cNvPr id="5" name="TextBox 4"/>
          <p:cNvSpPr txBox="1"/>
          <p:nvPr/>
        </p:nvSpPr>
        <p:spPr>
          <a:xfrm>
            <a:off x="3059832" y="1844824"/>
            <a:ext cx="5688632" cy="4801314"/>
          </a:xfrm>
          <a:prstGeom prst="rect">
            <a:avLst/>
          </a:prstGeom>
          <a:noFill/>
        </p:spPr>
        <p:txBody>
          <a:bodyPr wrap="square" rtlCol="0">
            <a:spAutoFit/>
          </a:bodyPr>
          <a:lstStyle/>
          <a:p>
            <a:r>
              <a:rPr lang="en-US" dirty="0" smtClean="0"/>
              <a:t>The AEC will be co-</a:t>
            </a:r>
            <a:r>
              <a:rPr lang="en-US" dirty="0" err="1" smtClean="0"/>
              <a:t>ordinated</a:t>
            </a:r>
            <a:r>
              <a:rPr lang="en-US" dirty="0" smtClean="0"/>
              <a:t> by Mr Andrew Elliott, a Lecturer at SIU’s School of Liberal Arts. Andrew holds degrees in Modern History and Linguistics / Education.</a:t>
            </a:r>
          </a:p>
          <a:p>
            <a:endParaRPr lang="en-US" dirty="0" smtClean="0"/>
          </a:p>
          <a:p>
            <a:r>
              <a:rPr lang="en-US" dirty="0" smtClean="0"/>
              <a:t>He has worked in various educational fields in Thailand since 1999 and has experience of co-</a:t>
            </a:r>
            <a:r>
              <a:rPr lang="en-US" dirty="0" err="1" smtClean="0"/>
              <a:t>ordinating</a:t>
            </a:r>
            <a:r>
              <a:rPr lang="en-US" dirty="0" smtClean="0"/>
              <a:t> educational projects here with a range of parties which include over 40 universities, the Ministry of Education, the Office of the Higher Education Commission, the Office for National Education Standards and Quality Assessment, the Ministry of Labour and Social Welfare , the International Schools’ Association of Thailand and the Royal Thai Police. </a:t>
            </a:r>
          </a:p>
          <a:p>
            <a:endParaRPr lang="en-US" dirty="0" smtClean="0"/>
          </a:p>
          <a:p>
            <a:r>
              <a:rPr lang="en-US" dirty="0" smtClean="0"/>
              <a:t>Andrew’s main role in the AEC will be to  liaise with the AEC’s external quality assessors; he will also undertake more general liaison tasks as the AEC requires.</a:t>
            </a:r>
            <a:endParaRPr lang="en-US" dirty="0"/>
          </a:p>
        </p:txBody>
      </p:sp>
      <p:sp>
        <p:nvSpPr>
          <p:cNvPr id="6" name="TextBox 5"/>
          <p:cNvSpPr txBox="1"/>
          <p:nvPr/>
        </p:nvSpPr>
        <p:spPr>
          <a:xfrm>
            <a:off x="539552" y="4869160"/>
            <a:ext cx="2304256" cy="369332"/>
          </a:xfrm>
          <a:prstGeom prst="rect">
            <a:avLst/>
          </a:prstGeom>
          <a:noFill/>
        </p:spPr>
        <p:txBody>
          <a:bodyPr wrap="square" rtlCol="0">
            <a:spAutoFit/>
          </a:bodyPr>
          <a:lstStyle/>
          <a:p>
            <a:r>
              <a:rPr lang="en-US" dirty="0" smtClean="0"/>
              <a:t>ANDREW ELLIOTT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9000B0E-F247-42DE-B4C8-953FA55828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EdStudPres</Template>
  <TotalTime>0</TotalTime>
  <Words>143</Words>
  <Application>Microsoft Office PowerPoint</Application>
  <PresentationFormat>On-screen Show (4:3)</PresentationFormat>
  <Paragraphs>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Flow</vt:lpstr>
      <vt:lpstr>Who will co-ordinate the AEC?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2014-04-11T05:43:23Z</dcterms:created>
  <dcterms:modified xsi:type="dcterms:W3CDTF">2014-04-11T07:09:29Z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TC101671259990</vt:lpwstr>
  </property>
</Properties>
</file>