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6" r:id="rId2"/>
  </p:sldMasterIdLst>
  <p:notesMasterIdLst>
    <p:notesMasterId r:id="rId4"/>
  </p:notesMasterIdLst>
  <p:sldIdLst>
    <p:sldId id="275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46" d="100"/>
          <a:sy n="46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EEEB-84E1-4BF0-AADE-AF85235013D9}" type="datetimeFigureOut">
              <a:rPr lang="th-TH" smtClean="0">
                <a:solidFill>
                  <a:srgbClr val="DBF5F9">
                    <a:shade val="90000"/>
                  </a:srgbClr>
                </a:solidFill>
              </a:rPr>
              <a:pPr/>
              <a:t>11/04/57</a:t>
            </a:fld>
            <a:endParaRPr lang="th-TH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3E76-2C5F-4DA4-B44B-4011F8E053D7}" type="slidenum">
              <a:rPr lang="th-TH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EEEB-84E1-4BF0-AADE-AF85235013D9}" type="datetimeFigureOut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11/04/57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3E76-2C5F-4DA4-B44B-4011F8E053D7}" type="slidenum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EEEB-84E1-4BF0-AADE-AF85235013D9}" type="datetimeFigureOut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11/04/57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3E76-2C5F-4DA4-B44B-4011F8E053D7}" type="slidenum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EEEB-84E1-4BF0-AADE-AF85235013D9}" type="datetimeFigureOut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11/04/57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3E76-2C5F-4DA4-B44B-4011F8E053D7}" type="slidenum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EEEB-84E1-4BF0-AADE-AF85235013D9}" type="datetimeFigureOut">
              <a:rPr lang="th-TH" smtClean="0">
                <a:solidFill>
                  <a:srgbClr val="DBF5F9">
                    <a:shade val="90000"/>
                  </a:srgbClr>
                </a:solidFill>
              </a:rPr>
              <a:pPr/>
              <a:t>11/04/57</a:t>
            </a:fld>
            <a:endParaRPr lang="th-TH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3E76-2C5F-4DA4-B44B-4011F8E053D7}" type="slidenum">
              <a:rPr lang="th-TH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EEEB-84E1-4BF0-AADE-AF85235013D9}" type="datetimeFigureOut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11/04/57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3E76-2C5F-4DA4-B44B-4011F8E053D7}" type="slidenum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EEEB-84E1-4BF0-AADE-AF85235013D9}" type="datetimeFigureOut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11/04/57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3E76-2C5F-4DA4-B44B-4011F8E053D7}" type="slidenum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EEEB-84E1-4BF0-AADE-AF85235013D9}" type="datetimeFigureOut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11/04/57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3E76-2C5F-4DA4-B44B-4011F8E053D7}" type="slidenum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EEEB-84E1-4BF0-AADE-AF85235013D9}" type="datetimeFigureOut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11/04/57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3E76-2C5F-4DA4-B44B-4011F8E053D7}" type="slidenum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EEEB-84E1-4BF0-AADE-AF85235013D9}" type="datetimeFigureOut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11/04/57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3E76-2C5F-4DA4-B44B-4011F8E053D7}" type="slidenum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EEEB-84E1-4BF0-AADE-AF85235013D9}" type="datetimeFigureOut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11/04/57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1D3E76-2C5F-4DA4-B44B-4011F8E053D7}" type="slidenum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28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93EEEB-84E1-4BF0-AADE-AF85235013D9}" type="datetimeFigureOut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11/04/57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1D3E76-2C5F-4DA4-B44B-4011F8E053D7}" type="slidenum">
              <a:rPr lang="th-TH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280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is the AEC’s quality assured?</a:t>
            </a:r>
            <a:endParaRPr lang="en-US" dirty="0"/>
          </a:p>
        </p:txBody>
      </p:sp>
      <p:pic>
        <p:nvPicPr>
          <p:cNvPr id="4" name="Content Placeholder 3" descr="AEC Quality Contro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341438"/>
            <a:ext cx="7992887" cy="551656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9000B0E-F247-42DE-B4C8-953FA55828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EdStudPres</Template>
  <TotalTime>0</TotalTime>
  <Words>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How is the AEC’s quality assured?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2014-04-11T05:43:23Z</dcterms:created>
  <dcterms:modified xsi:type="dcterms:W3CDTF">2014-04-11T07:11:31Z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